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anumSquare Bold" panose="020B0600000101010101" pitchFamily="34" charset="-127"/>
      <p:bold r:id="rId18"/>
    </p:embeddedFont>
    <p:embeddedFont>
      <p:font typeface="NanumSquare Regular" panose="020B0600000101010101" pitchFamily="34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0" autoAdjust="0"/>
  </p:normalViewPr>
  <p:slideViewPr>
    <p:cSldViewPr>
      <p:cViewPr varScale="1">
        <p:scale>
          <a:sx n="76" d="100"/>
          <a:sy n="76" d="100"/>
        </p:scale>
        <p:origin x="5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"/>
            <a:ext cx="17221200" cy="951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63700" y="6515100"/>
            <a:ext cx="148463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날씨기반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패션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코디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추천</a:t>
            </a:r>
            <a:r>
              <a:rPr lang="en-US" sz="8800" b="0" i="0" u="none" strike="noStrike" spc="-600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8800" b="0" i="0" u="none" strike="noStrike" spc="-600" dirty="0">
                <a:solidFill>
                  <a:srgbClr val="000000"/>
                </a:solidFill>
                <a:ea typeface="NanumSquare Bold"/>
              </a:rPr>
              <a:t>시스템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80700" y="2044700"/>
            <a:ext cx="56388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8395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Please enter the contents here.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2800" y="3429000"/>
            <a:ext cx="78740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28400"/>
              </a:lnSpc>
            </a:pP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ByteStorm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팀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마디나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호노카</a:t>
            </a:r>
            <a:r>
              <a:rPr lang="en-US" sz="21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100" b="0" i="0" u="none" strike="noStrike" spc="-100">
                <a:solidFill>
                  <a:srgbClr val="000000"/>
                </a:solidFill>
                <a:ea typeface="NanumSquare Regular"/>
              </a:rPr>
              <a:t>신상협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5283200"/>
            <a:ext cx="6985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095500"/>
            <a:ext cx="61722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463800"/>
            <a:ext cx="61214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6700" y="342900"/>
            <a:ext cx="10668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2463800"/>
            <a:ext cx="6121400" cy="924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5900" y="2463800"/>
            <a:ext cx="6121400" cy="924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810000"/>
            <a:ext cx="44323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3810000"/>
            <a:ext cx="44323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3810000"/>
            <a:ext cx="4432300" cy="241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36700" y="927100"/>
            <a:ext cx="1536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타임라인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&amp;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마일스톤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(1)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1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개월차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프로젝트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기획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수립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요구사항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정의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Notion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문서화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Google Docs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협업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81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1-2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개월차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전반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08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UI/UX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디자인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착수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Figma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프로토타입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Adobe XD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상세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디자인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사용성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테스트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실시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07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1-2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개월차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후반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634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파이프라인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구축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Pandas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전처리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NumPy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초기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ML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463800"/>
            <a:ext cx="6121400" cy="894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36700" y="342900"/>
            <a:ext cx="10668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300" y="2463800"/>
            <a:ext cx="6121400" cy="924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5900" y="2463800"/>
            <a:ext cx="6121400" cy="924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00" y="3810000"/>
            <a:ext cx="4432300" cy="2413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200" y="3810000"/>
            <a:ext cx="4432300" cy="2413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3810000"/>
            <a:ext cx="4432300" cy="2413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36700" y="927100"/>
            <a:ext cx="15367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타임라인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&amp;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마일스톤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(2)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2-4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개월차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2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백엔드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·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프론트엔드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통합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API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연동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테스트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초기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피드백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수집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81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4-6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개월차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08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최적화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대규모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테스트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진행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TensorFlow Serving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구축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CI/CD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파이프라인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0700" y="6959600"/>
            <a:ext cx="45085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주요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단계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63400" y="7734300"/>
            <a:ext cx="44958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프로토타입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코어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기능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성능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최적화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안정화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상용화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준비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런칭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0" y="4140200"/>
            <a:ext cx="6299200" cy="3594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635000"/>
            <a:ext cx="6299200" cy="359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768600" y="419100"/>
            <a:ext cx="212598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01600" y="7493000"/>
            <a:ext cx="187579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647700" y="3568700"/>
            <a:ext cx="78613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6200000">
            <a:off x="13652500" y="3987800"/>
            <a:ext cx="71374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7340600" y="3962400"/>
            <a:ext cx="71628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2900" y="1193800"/>
            <a:ext cx="4000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5000" b="0" i="0" u="none" strike="noStrike" spc="-3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NanumSquare Bold"/>
              </a:rPr>
              <a:t>스택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900" y="3162300"/>
            <a:ext cx="3924300" cy="207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프로젝트는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최신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기술을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활용하여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효율적이고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확장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가능한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시스템을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구축합니다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.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영역별로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선택된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기술은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성능과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개발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생산성을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모두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고려하였습니다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9200" y="1524000"/>
            <a:ext cx="5486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프론트엔드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41900" y="2298700"/>
            <a:ext cx="54737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React: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동적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UI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TypeScript: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타입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안정성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Tailwind CSS: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반응형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디자인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28400" y="1524000"/>
            <a:ext cx="5486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백엔드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341100" y="2298700"/>
            <a:ext cx="54737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Django REST Framework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JWT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인증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RESTful API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8400" y="5029200"/>
            <a:ext cx="5486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인프라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41100" y="5803900"/>
            <a:ext cx="54737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Docker: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컨테이너화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Redis, S3, CI/CD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파이프라인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29200" y="5029200"/>
            <a:ext cx="54864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AI/ML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41900" y="5803900"/>
            <a:ext cx="54737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PyTorch: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ResNet-50 Fine-tuning</a:t>
            </a:r>
          </a:p>
          <a:p>
            <a:pPr lvl="0" algn="ctr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TensorFlow Lite: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모바일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최적화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600" y="8534400"/>
            <a:ext cx="17119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선택된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스택은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현대적이고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확장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가능한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아키텍처를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지원합니다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프론트엔드의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React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TypeScript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견고한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UI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,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백엔드의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Django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빠른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개발을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, AI/ML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도구들은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정확한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시스템을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구현합니다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.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-88900"/>
            <a:ext cx="14833600" cy="2819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6731000"/>
            <a:ext cx="13665200" cy="3594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8100"/>
            <a:ext cx="3619500" cy="10325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356100" y="444500"/>
            <a:ext cx="10668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3657600" y="2552700"/>
            <a:ext cx="146304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-1803400" y="5041900"/>
            <a:ext cx="108458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657600" y="6502400"/>
            <a:ext cx="137287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5532100" y="8267700"/>
            <a:ext cx="3581400" cy="495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356100" y="1257300"/>
            <a:ext cx="13373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위험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관리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&amp;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대응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전략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(1)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14800" y="3619500"/>
            <a:ext cx="4318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데이터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부족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위험도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높음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14800" y="4406900"/>
            <a:ext cx="43053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DeepFashion2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데이터셋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- 80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만장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이미지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확보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자체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5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만장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수집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증강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기법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적용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36000" y="3683000"/>
            <a:ext cx="43053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NanumSquare Bold"/>
              </a:rPr>
              <a:t>모델</a:t>
            </a:r>
            <a:r>
              <a:rPr lang="en-US" sz="27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NanumSquare Bold"/>
              </a:rPr>
              <a:t>성능</a:t>
            </a:r>
            <a:r>
              <a:rPr lang="en-US" sz="27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NanumSquare Bold"/>
              </a:rPr>
              <a:t>저하</a:t>
            </a:r>
            <a:r>
              <a:rPr lang="en-US" sz="27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2700" b="0" i="0" u="none" strike="noStrike">
                <a:solidFill>
                  <a:srgbClr val="000000"/>
                </a:solidFill>
                <a:ea typeface="NanumSquare Bold"/>
              </a:rPr>
              <a:t>위험도</a:t>
            </a:r>
            <a:r>
              <a:rPr lang="en-US" sz="2700" b="0" i="0" u="none" strike="noStrike">
                <a:solidFill>
                  <a:srgbClr val="000000"/>
                </a:solidFill>
                <a:latin typeface="NanumSquare Bold"/>
              </a:rPr>
              <a:t>: </a:t>
            </a:r>
            <a:r>
              <a:rPr lang="ko-KR" sz="2700" b="0" i="0" u="none" strike="noStrike">
                <a:solidFill>
                  <a:srgbClr val="000000"/>
                </a:solidFill>
                <a:ea typeface="NanumSquare Bold"/>
              </a:rPr>
              <a:t>중간</a:t>
            </a:r>
            <a:r>
              <a:rPr lang="en-US" sz="27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6000" y="4406900"/>
            <a:ext cx="43053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피드백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온라인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도입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A/B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테스트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정기적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실시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버전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구축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4500" y="3619500"/>
            <a:ext cx="43180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일정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지연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위험도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중간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44500" y="4406900"/>
            <a:ext cx="4305300" cy="1968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주간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마일스톤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- 20%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버퍼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타임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확보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애자일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방법론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도입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우선순위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개발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6700" y="7658100"/>
            <a:ext cx="52197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보안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취약점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위험도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중간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96700" y="8432800"/>
            <a:ext cx="52070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정기적인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보안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감사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실시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HTTPS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암호화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적용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익명화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14800" y="7658100"/>
            <a:ext cx="7226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확장성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한계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(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위험도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: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낮음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14800" y="8432800"/>
            <a:ext cx="72136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마이크로서비스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아키텍처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설계</a:t>
            </a:r>
          </a:p>
          <a:p>
            <a:pPr lvl="0" algn="l">
              <a:lnSpc>
                <a:spcPct val="132800"/>
              </a:lnSpc>
            </a:pP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로드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밸런싱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5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500" b="0" i="0" u="none" strike="noStrike" spc="-100">
                <a:solidFill>
                  <a:srgbClr val="000000"/>
                </a:solidFill>
                <a:ea typeface="NanumSquare Regular"/>
              </a:rPr>
              <a:t>도입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400"/>
            <a:ext cx="7150100" cy="657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495300"/>
            <a:ext cx="1066800" cy="495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2451100"/>
            <a:ext cx="13868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4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프로젝트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발표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예상되는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주요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질문들과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그에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대한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답변을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준비했습니다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이를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통해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프로젝트의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기술적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깊이와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실현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가능성을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효과적으로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전달할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있습니다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460500" y="3581400"/>
            <a:ext cx="168021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920000">
            <a:off x="14287500" y="1600200"/>
            <a:ext cx="5118100" cy="49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0000" y="1193800"/>
            <a:ext cx="1370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예상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Q&amp;A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200" y="48133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Q1: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정확도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검증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방법은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200" y="5588000"/>
            <a:ext cx="76962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Precision@K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지표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- 5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척도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만족도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설문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A/B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테스트를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통한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비교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6200" y="77216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Q2: AR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가상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피팅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스택은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96200" y="8496300"/>
            <a:ext cx="76962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MediaPipe: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포즈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감지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Three.js: 3D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렌더링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WebGL: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브라우저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그래픽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처리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400"/>
            <a:ext cx="7150100" cy="657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495300"/>
            <a:ext cx="1066800" cy="495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2451100"/>
            <a:ext cx="138684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4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프로젝트의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핵심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질문에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대한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답변을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제공합니다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이를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통해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프로젝트의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독특한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특징과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비즈니스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모델을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명확히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설명합니다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460500" y="3581400"/>
            <a:ext cx="168021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920000">
            <a:off x="14287500" y="1600200"/>
            <a:ext cx="5118100" cy="49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0000" y="1193800"/>
            <a:ext cx="1370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예상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Q&amp;A 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200" y="48133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차별화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포인트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200" y="5588000"/>
            <a:ext cx="7696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날씨와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체형을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결합한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다층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알고리즘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기능으로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지속적인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성능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향상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3800" y="-127000"/>
            <a:ext cx="15443200" cy="3606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6500" y="4902200"/>
            <a:ext cx="111506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70000" y="1397000"/>
            <a:ext cx="10706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맺음말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0000" y="4343400"/>
            <a:ext cx="10629900" cy="316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-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혁신적인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날씨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기반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AI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패션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코디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추천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시스템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개발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계획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소개</a:t>
            </a:r>
          </a:p>
          <a:p>
            <a:pPr lvl="0" algn="l">
              <a:lnSpc>
                <a:spcPct val="1328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-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사용자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중심의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맞춤형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서비스로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패션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산업에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새로운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가치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창출</a:t>
            </a:r>
          </a:p>
          <a:p>
            <a:pPr lvl="0" algn="l">
              <a:lnSpc>
                <a:spcPct val="1328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-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지속적인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혁신과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사용자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피드백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반영으로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서비스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개선</a:t>
            </a:r>
            <a:r>
              <a:rPr lang="en-US" sz="31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NanumSquare Bold"/>
              </a:rPr>
              <a:t>약속</a:t>
            </a:r>
          </a:p>
          <a:p>
            <a:pPr lvl="0" algn="l">
              <a:lnSpc>
                <a:spcPct val="132800"/>
              </a:lnSpc>
            </a:pPr>
            <a:endParaRPr lang="ko-KR" sz="3100" b="0" i="0" u="none" strike="noStrike">
              <a:solidFill>
                <a:srgbClr val="000000"/>
              </a:solidFill>
              <a:ea typeface="NanumSquare Bold"/>
            </a:endParaRPr>
          </a:p>
          <a:p>
            <a:pPr lvl="0" algn="l">
              <a:lnSpc>
                <a:spcPct val="132800"/>
              </a:lnSpc>
            </a:pP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 </a:t>
            </a:r>
            <a:r>
              <a:rPr lang="ko-KR" sz="3200" b="0" i="0" u="none" strike="noStrike">
                <a:solidFill>
                  <a:srgbClr val="000000"/>
                </a:solidFill>
                <a:ea typeface="NanumSquare Bold"/>
              </a:rPr>
              <a:t>감사합니다</a:t>
            </a:r>
            <a:r>
              <a:rPr lang="en-US" sz="3200" b="0" i="0" u="none" strike="noStrike">
                <a:solidFill>
                  <a:srgbClr val="000000"/>
                </a:solidFill>
                <a:latin typeface="NanumSquare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-977900"/>
            <a:ext cx="1485900" cy="10274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0900" y="8966200"/>
            <a:ext cx="19685000" cy="176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200" y="8724900"/>
            <a:ext cx="207391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0">
            <a:off x="-4025900" y="3403600"/>
            <a:ext cx="10642600" cy="495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06600" y="558800"/>
            <a:ext cx="157607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06600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06600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06600" y="36068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프로젝트명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보고서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종류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구성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18400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18400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문제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정의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18400" y="36068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현재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문제점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서비스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한계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필요성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30200" y="20828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0200" y="26416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목표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030200" y="36068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주요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목표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핵심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효과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6600" y="53340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06600" y="58928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솔루션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하이라이트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06600" y="68580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핵심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차별화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요소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기술적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특징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18400" y="53340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18400" y="58928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시스템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아키텍처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518400" y="68580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전체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구성도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주요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컴포넌트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흐름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0200" y="5334000"/>
            <a:ext cx="4318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756"/>
              </a:lnSpc>
            </a:pPr>
            <a:r>
              <a:rPr lang="en-US" sz="3000" b="0" i="0" u="none" strike="noStrike" spc="-400">
                <a:solidFill>
                  <a:srgbClr val="000000"/>
                </a:solidFill>
                <a:latin typeface="NanumSquare Bold"/>
              </a:rPr>
              <a:t>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30200" y="5892800"/>
            <a:ext cx="46355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타임라인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Bold"/>
              </a:rPr>
              <a:t>스택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30200" y="6858000"/>
            <a:ext cx="46355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일정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주요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마일스톤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사용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스택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159000"/>
            <a:ext cx="16090900" cy="699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962400" y="8928100"/>
            <a:ext cx="211836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159000"/>
            <a:ext cx="53467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159000"/>
            <a:ext cx="53467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2159000"/>
            <a:ext cx="5346700" cy="312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2997200" y="5435600"/>
            <a:ext cx="70612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8343900" y="5410200"/>
            <a:ext cx="7061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-4368800" y="3403600"/>
            <a:ext cx="110871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1899900" y="7226300"/>
            <a:ext cx="106426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768600" y="1905000"/>
            <a:ext cx="211836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79600" y="4953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프로젝트명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00" y="6667500"/>
            <a:ext cx="4800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시스템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날씨와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체형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분석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맞춤형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서비스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보고서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종류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6667500"/>
            <a:ext cx="4800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착수보고서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프로젝트의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초기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계획과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방향성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제시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- 2025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전기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졸업과제로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진행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74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7400" y="6667500"/>
            <a:ext cx="48006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ByteStorm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팀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팀원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: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마디나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호노카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신상협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다양한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배경의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전문성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결합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2159000"/>
            <a:ext cx="16090900" cy="6997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3962400" y="8928100"/>
            <a:ext cx="211836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159000"/>
            <a:ext cx="5346700" cy="312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2159000"/>
            <a:ext cx="5346700" cy="312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600" y="2159000"/>
            <a:ext cx="5346700" cy="3124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2997200" y="5435600"/>
            <a:ext cx="70612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8343900" y="5410200"/>
            <a:ext cx="7061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-4368800" y="3403600"/>
            <a:ext cx="110871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6200000">
            <a:off x="11899900" y="7226300"/>
            <a:ext cx="10642600" cy="495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2768600" y="1905000"/>
            <a:ext cx="21183600" cy="4953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879600" y="495300"/>
            <a:ext cx="154051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문제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정의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4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옷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고르기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스트레스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4000" y="6667500"/>
            <a:ext cx="48006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겨울철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외출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15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소요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매일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아침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반복되는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고민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시간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낭비와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스트레스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유발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효율적인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해결책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필요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580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앱의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한계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58000" y="6667500"/>
            <a:ext cx="48006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단방향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한계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서비스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부재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특성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반영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미흡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맞춤형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필요성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대두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17400" y="5892800"/>
            <a:ext cx="48133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날씨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변화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반영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17400" y="6667500"/>
            <a:ext cx="48006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체감온도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고려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필요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정보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급변하는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대응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상황별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최적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제안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906000" y="850900"/>
            <a:ext cx="77724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5000" b="0" i="0" u="none" strike="noStrike" spc="-3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5000" b="0" i="0" u="none" strike="noStrike" spc="-3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5000" b="0" i="0" u="none" strike="noStrike" spc="-300">
                <a:solidFill>
                  <a:srgbClr val="000000"/>
                </a:solidFill>
                <a:ea typeface="NanumSquare Bold"/>
              </a:rPr>
              <a:t>목표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6200000">
            <a:off x="3835400" y="4902200"/>
            <a:ext cx="106426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906000" y="26924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실시간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날씨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+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개인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체형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분석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06000" y="3479800"/>
            <a:ext cx="76962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프로젝트는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데이터와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사용자의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체형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분석을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결합하여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정확하고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개인화된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코디를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제안합니다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.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이를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통해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사용자의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일상적인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고민을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해소하고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효율적인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의류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선택을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지원합니다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06000" y="64008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3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초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내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맞춤형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코디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10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가지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추천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6000" y="7175500"/>
            <a:ext cx="7696200" cy="180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빠른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속도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: 3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이내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완료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다양한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옵션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: 10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가지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제안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맞춤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: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체형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선호도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반영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실용성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: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현재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날씨에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적합한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스타일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400"/>
            <a:ext cx="7150100" cy="6578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495300"/>
            <a:ext cx="1066800" cy="495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0000" y="2451100"/>
            <a:ext cx="13868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40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AI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시스템의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핵심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솔루션을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소개합니다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맞춤형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추천과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정보를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결합한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혁신적인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접근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방식으로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일상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속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스트레스를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해소하고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개인화된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패션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경험을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000" b="0" i="0" u="none" strike="noStrike" spc="-100">
                <a:solidFill>
                  <a:srgbClr val="000000"/>
                </a:solidFill>
                <a:ea typeface="NanumSquare Regular"/>
              </a:rPr>
              <a:t>제공합니다</a:t>
            </a:r>
            <a:r>
              <a:rPr lang="en-US" sz="2000" b="0" i="0" u="none" strike="noStrike" spc="-100">
                <a:solidFill>
                  <a:srgbClr val="000000"/>
                </a:solidFill>
                <a:latin typeface="NanumSquare Regular"/>
              </a:rPr>
              <a:t>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1460500" y="3581400"/>
            <a:ext cx="168021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3920000">
            <a:off x="14287500" y="1600200"/>
            <a:ext cx="5118100" cy="495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70000" y="1193800"/>
            <a:ext cx="13703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솔루션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하이라이트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200" y="48133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핵심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96200" y="5588000"/>
            <a:ext cx="76962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API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연동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체감온도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계산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체형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·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퍼스널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컬러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AR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가상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피팅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기능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제공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96200" y="7721600"/>
            <a:ext cx="77216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차별화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요소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96200" y="8496300"/>
            <a:ext cx="7696200" cy="1346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체감온도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계층형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알고리즘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피드백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자기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- 3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초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내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10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가지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맞춤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코디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900" y="901700"/>
            <a:ext cx="5232400" cy="8712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70000" y="876300"/>
            <a:ext cx="1066800" cy="49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7607300" y="5003800"/>
            <a:ext cx="8674100" cy="495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300" y="5854700"/>
            <a:ext cx="800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702300" y="6210300"/>
            <a:ext cx="800100" cy="20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00" y="1600200"/>
            <a:ext cx="97790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차별화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전략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0000" y="4521200"/>
            <a:ext cx="4140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체감온도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기반</a:t>
            </a:r>
            <a:r>
              <a:rPr lang="en-US" sz="30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anumSquare Bold"/>
              </a:rPr>
              <a:t>알고리즘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0000" y="5308600"/>
            <a:ext cx="4127500" cy="317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다층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구조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정확한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온도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반영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계절별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최적화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지역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특성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고려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업데이트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개인화된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높은</a:t>
            </a:r>
            <a:r>
              <a:rPr lang="en-US" sz="24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>
                <a:solidFill>
                  <a:srgbClr val="000000"/>
                </a:solidFill>
                <a:ea typeface="NanumSquare Regular"/>
              </a:rPr>
              <a:t>정확도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32600" y="4521200"/>
            <a:ext cx="41402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자기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학습형</a:t>
            </a:r>
            <a:r>
              <a:rPr lang="en-US" sz="3000" b="0" i="0" u="none" strike="noStrike" dirty="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NanumSquare Bold"/>
              </a:rPr>
              <a:t>모델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32600" y="5308600"/>
            <a:ext cx="4127500" cy="363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지속적인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개선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트렌드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반영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개인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취향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학습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피드백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즉시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적용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정확도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향상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만족도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증가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의사결정</a:t>
            </a:r>
          </a:p>
          <a:p>
            <a:pPr lvl="0" algn="l">
              <a:lnSpc>
                <a:spcPct val="124499"/>
              </a:lnSpc>
            </a:pP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4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400" b="0" i="0" u="none" strike="noStrike" spc="-100" dirty="0">
                <a:solidFill>
                  <a:srgbClr val="000000"/>
                </a:solidFill>
                <a:ea typeface="NanumSquare Regular"/>
              </a:rPr>
              <a:t>고도화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759700"/>
            <a:ext cx="16865600" cy="267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4500" y="-609600"/>
            <a:ext cx="9563100" cy="2679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-2540000" y="1803400"/>
            <a:ext cx="88646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0" y="0"/>
            <a:ext cx="5816600" cy="7759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7493000" y="3632200"/>
            <a:ext cx="108077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676400" y="7518400"/>
            <a:ext cx="16649700" cy="49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6200000">
            <a:off x="228600" y="8966200"/>
            <a:ext cx="3035300" cy="495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705100" y="8432800"/>
            <a:ext cx="149606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시스템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아키텍처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89900" y="8763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사용자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인터페이스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89900" y="15494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React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반응형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디자인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AR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가상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피팅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모듈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친화적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UI/UX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31800" y="8763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백엔드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서비스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1800" y="15494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Django REST API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인증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로직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처리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Flask AI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엔진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연동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89900" y="47498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데이터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저장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캐싱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089900" y="54356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Redis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캐시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활용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빠른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접근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S3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이미지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저장소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확장성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있는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구조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31800" y="4749800"/>
            <a:ext cx="46355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외부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API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연동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31800" y="5435600"/>
            <a:ext cx="46355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en-US" sz="2200" b="0" i="0" u="none" strike="noStrike" spc="-100" dirty="0" err="1">
                <a:solidFill>
                  <a:srgbClr val="000000"/>
                </a:solidFill>
                <a:latin typeface="NanumSquare Regular"/>
              </a:rPr>
              <a:t>OpenWeatherMap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API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데이터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체감온도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계산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입력</a:t>
            </a:r>
            <a:r>
              <a:rPr lang="en-US" sz="2200" b="0" i="0" u="none" strike="noStrike" spc="-100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 dirty="0">
                <a:solidFill>
                  <a:srgbClr val="000000"/>
                </a:solidFill>
                <a:ea typeface="NanumSquare Regular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0"/>
            <a:ext cx="1765300" cy="1752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0" y="8737600"/>
            <a:ext cx="16535400" cy="175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6200000">
            <a:off x="-12700" y="-368300"/>
            <a:ext cx="35433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-2768600" y="1358900"/>
            <a:ext cx="19989800" cy="495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-254000" y="8496300"/>
            <a:ext cx="166878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6200000">
            <a:off x="11811000" y="5905500"/>
            <a:ext cx="9105900" cy="495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46300" y="215900"/>
            <a:ext cx="152273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컴포넌트별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주요</a:t>
            </a:r>
            <a:r>
              <a:rPr lang="en-US" sz="6000" b="0" i="0" u="none" strike="noStrike" spc="-4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6000" b="0" i="0" u="none" strike="noStrike" spc="-400">
                <a:solidFill>
                  <a:srgbClr val="000000"/>
                </a:solidFill>
                <a:ea typeface="NanumSquare Bold"/>
              </a:rPr>
              <a:t>역할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9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React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99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인터페이스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구현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반응형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웹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디자인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AR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가상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피팅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화면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제공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표시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023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Django REST API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023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RESTful API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엔드포인트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인증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권한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유효성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검사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결과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전달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47400" y="2616200"/>
            <a:ext cx="49657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Flask AI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엔진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47400" y="3289300"/>
            <a:ext cx="49530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체형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퍼스널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컬러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분석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날씨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기반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추천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알고리즘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머신러닝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모델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운영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실시간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학습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개선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7200" y="5689600"/>
            <a:ext cx="7581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Redis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캐시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7200" y="6362700"/>
            <a:ext cx="75819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빠른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접근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및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검색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세션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정보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저장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자주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사용되는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캐싱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시스템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성능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향상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31200" y="5689600"/>
            <a:ext cx="7581900" cy="444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S3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이미지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Bold"/>
              </a:rPr>
              <a:t>저장소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31200" y="6362700"/>
            <a:ext cx="7581900" cy="165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사용자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업로드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이미지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저장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의류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아이템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이미지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관리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CDN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연동으로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빠른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로딩</a:t>
            </a:r>
          </a:p>
          <a:p>
            <a:pPr lvl="0" algn="l">
              <a:lnSpc>
                <a:spcPct val="124499"/>
              </a:lnSpc>
            </a:pP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-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대용량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데이터</a:t>
            </a:r>
            <a:r>
              <a:rPr lang="en-US" sz="2200" b="0" i="0" u="none" strike="noStrike" spc="-10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sz="2200" b="0" i="0" u="none" strike="noStrike" spc="-100">
                <a:solidFill>
                  <a:srgbClr val="000000"/>
                </a:solidFill>
                <a:ea typeface="NanumSquare Regular"/>
              </a:rPr>
              <a:t>처리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</Words>
  <Application>Microsoft Macintosh PowerPoint</Application>
  <PresentationFormat>사용자 지정</PresentationFormat>
  <Paragraphs>240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Calibri</vt:lpstr>
      <vt:lpstr>NanumSquare Regular</vt:lpstr>
      <vt:lpstr>NanumSquare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신상협</cp:lastModifiedBy>
  <cp:revision>5</cp:revision>
  <dcterms:created xsi:type="dcterms:W3CDTF">2006-08-16T00:00:00Z</dcterms:created>
  <dcterms:modified xsi:type="dcterms:W3CDTF">2025-05-08T10:43:30Z</dcterms:modified>
</cp:coreProperties>
</file>